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03" d="100"/>
          <a:sy n="103" d="100"/>
        </p:scale>
        <p:origin x="200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29436-3816-BF4A-942E-B7DDCB94B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159BF1-9107-E04F-8017-0174A2A0D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3EF0B-624C-9F4F-B06D-219D9272F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01FA3-2E38-3742-B883-6A544EEDD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9DC81-6320-7642-871F-AA5031433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1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0DCB3-DA56-2E41-A748-B50C0B5A8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BBECEB-119F-EC4C-A85B-FB4664E74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595FA-6C4B-B641-9035-1E93BB591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FE1B4-A88B-4940-9EF8-3963A4622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51F7B-4177-9743-AB29-965F54DE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17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80FD76-65F6-A442-9304-675F19B17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E2C4C7-7761-A447-9332-C04E90C04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2568A-4269-F54D-8E5B-1C9372C1E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EFA04-9C64-6F47-8C09-1736A5ABD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8D606-6B47-9F48-9955-250D8A8B2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40890-EC60-274F-8C17-7E645E97F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A5967-CFEE-9345-BCE5-9F7634381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1CA54-4D4F-C94D-B5FD-4FBFB070F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4FDB5-0DE9-D044-AED3-00FC74DF2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A5B99-0BFF-8245-B271-2C81DFEA0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50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40F21-1E9E-264F-9DAB-D239D7C3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A93A1E-C85B-894D-953C-833D63FB9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0B035-7FCE-C547-B06C-551C4259A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17FEB-E04B-B64D-BD13-BEF935C32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42991-36A0-744B-A084-2E12994CE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7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2BCA6-58E0-5C4E-8E1C-57A0C68B8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5EE74-65F2-C24A-9A2C-24F13060C9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0ACDE8-8E71-2944-BB37-38B71307D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B96DC-696E-3847-932C-13F0B0510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1F6F38-342E-C248-A791-9506607BB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2DB69E-C7FE-E94C-B28F-3AF09BD07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9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89348-1CE7-5A46-8B96-8BF4EEAB1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999B1-5DC7-CB49-B94E-66434765E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F8931A-DACA-8342-A2C8-35E3E8A71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FB75ED-409D-6E43-88E2-C001792B87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504475-4425-2047-902F-C0F6D62F91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027D0E-DE5E-1B49-B1DC-6CCBC6B07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4E2551-F4A9-F643-AF09-D608E7EAD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E15C10-5902-0842-9F71-83D957015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1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587D8-3FEE-674A-91F9-45DA0F783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336D8C-83F9-6C4E-9F49-1FC8D5E47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5F477-D7F6-D543-AAC2-DB1A0D46F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2FBA29-68AD-5E4B-B774-60B96276A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7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27E1D8-E47E-AB41-999F-DE074F578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AEF1D1-F803-7041-B32D-F7ADE933C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D3632-6F5A-9043-A8B1-BB890FA9E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4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CBF4C-51D5-C549-A11F-EA1BDC2C6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EDAA1-44A3-0249-A7A6-38450A989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0E97C9-CB2D-DE4C-8FA2-DA6DD727D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38C739-6A85-9649-B553-C23F12330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83FD3-3566-0643-A265-06D888BA8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E4002-0BBE-FB48-BDE3-8C3127744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58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9B971-FECC-EC47-AF75-01F49513B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1662DF-09CC-314D-B8DC-03C0FFE41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F71AB-7CA8-A249-8CDB-B9808538D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DFCD12-E661-9A49-A54A-544E35F39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555F6-072C-8345-886F-606CA226C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A7B9AF-4171-9047-B69E-AFBDC5734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CAFA3E-B335-2246-8472-F29A8FD2B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642D89-E625-7048-8AFA-242F5737A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56BEA-ED1C-E844-AAD3-503FAB8CF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07A23-783F-6147-8464-9D452CF86720}" type="datetimeFigureOut">
              <a:rPr lang="en-US" smtClean="0"/>
              <a:t>8/14/25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FCC33-EDDF-AA4A-811A-531880AE68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5E68F-536E-404B-8478-C4580DACE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C861D-C1CD-5C4D-8DA9-732ABE519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7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3BE24E37-9EB4-A54D-9E11-224D8E43ED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4363"/>
            <a:ext cx="12192000" cy="1117257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205D2807-AD76-3B47-B6F3-DF86BAE91FC9}"/>
              </a:ext>
            </a:extLst>
          </p:cNvPr>
          <p:cNvSpPr txBox="1">
            <a:spLocks/>
          </p:cNvSpPr>
          <p:nvPr/>
        </p:nvSpPr>
        <p:spPr>
          <a:xfrm>
            <a:off x="378661" y="60440"/>
            <a:ext cx="9802089" cy="544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for the e-poster goes here and should provide at least a</a:t>
            </a:r>
          </a:p>
          <a:p>
            <a:r>
              <a:rPr lang="en-US" dirty="0"/>
              <a:t>hint to the conclusion to generate awareness and interest.</a:t>
            </a:r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0A9407E-F53D-D44F-AE30-243032B127AD}"/>
              </a:ext>
            </a:extLst>
          </p:cNvPr>
          <p:cNvSpPr txBox="1">
            <a:spLocks/>
          </p:cNvSpPr>
          <p:nvPr/>
        </p:nvSpPr>
        <p:spPr>
          <a:xfrm>
            <a:off x="379131" y="683355"/>
            <a:ext cx="9802089" cy="2126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i="0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200" b="0" dirty="0"/>
              <a:t>Your name here | Position | Organization</a:t>
            </a:r>
            <a:endParaRPr lang="en-GB" sz="1200" b="0" dirty="0"/>
          </a:p>
        </p:txBody>
      </p:sp>
      <p:sp>
        <p:nvSpPr>
          <p:cNvPr id="6" name="Rectangle: Rounded Corners 6">
            <a:extLst>
              <a:ext uri="{FF2B5EF4-FFF2-40B4-BE49-F238E27FC236}">
                <a16:creationId xmlns:a16="http://schemas.microsoft.com/office/drawing/2014/main" id="{9D8D75D5-24B3-AF41-854A-E4B8671C500E}"/>
              </a:ext>
            </a:extLst>
          </p:cNvPr>
          <p:cNvSpPr/>
          <p:nvPr/>
        </p:nvSpPr>
        <p:spPr>
          <a:xfrm>
            <a:off x="223735" y="1049211"/>
            <a:ext cx="2782111" cy="2160916"/>
          </a:xfrm>
          <a:prstGeom prst="roundRect">
            <a:avLst>
              <a:gd name="adj" fmla="val 2593"/>
            </a:avLst>
          </a:prstGeom>
          <a:solidFill>
            <a:schemeClr val="tx1">
              <a:lumMod val="95000"/>
              <a:lumOff val="5000"/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: Rounded Corners 7">
            <a:extLst>
              <a:ext uri="{FF2B5EF4-FFF2-40B4-BE49-F238E27FC236}">
                <a16:creationId xmlns:a16="http://schemas.microsoft.com/office/drawing/2014/main" id="{9196C50D-517B-0C44-B9F1-782B4F3B6DD6}"/>
              </a:ext>
            </a:extLst>
          </p:cNvPr>
          <p:cNvSpPr/>
          <p:nvPr/>
        </p:nvSpPr>
        <p:spPr>
          <a:xfrm>
            <a:off x="9186154" y="1049210"/>
            <a:ext cx="2782111" cy="4310729"/>
          </a:xfrm>
          <a:prstGeom prst="roundRect">
            <a:avLst>
              <a:gd name="adj" fmla="val 2296"/>
            </a:avLst>
          </a:prstGeom>
          <a:solidFill>
            <a:schemeClr val="tx1">
              <a:lumMod val="95000"/>
              <a:lumOff val="5000"/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: Rounded Corners 8">
            <a:extLst>
              <a:ext uri="{FF2B5EF4-FFF2-40B4-BE49-F238E27FC236}">
                <a16:creationId xmlns:a16="http://schemas.microsoft.com/office/drawing/2014/main" id="{DDF2EAEA-281F-1E41-A233-250D50E58710}"/>
              </a:ext>
            </a:extLst>
          </p:cNvPr>
          <p:cNvSpPr/>
          <p:nvPr/>
        </p:nvSpPr>
        <p:spPr>
          <a:xfrm>
            <a:off x="3073941" y="1049210"/>
            <a:ext cx="6031148" cy="4310729"/>
          </a:xfrm>
          <a:prstGeom prst="roundRect">
            <a:avLst>
              <a:gd name="adj" fmla="val 1038"/>
            </a:avLst>
          </a:prstGeom>
          <a:solidFill>
            <a:schemeClr val="tx1">
              <a:lumMod val="95000"/>
              <a:lumOff val="5000"/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Rounded Corners 9">
            <a:extLst>
              <a:ext uri="{FF2B5EF4-FFF2-40B4-BE49-F238E27FC236}">
                <a16:creationId xmlns:a16="http://schemas.microsoft.com/office/drawing/2014/main" id="{55D3F0CF-DD1A-F541-9C26-690F6C03682A}"/>
              </a:ext>
            </a:extLst>
          </p:cNvPr>
          <p:cNvSpPr/>
          <p:nvPr/>
        </p:nvSpPr>
        <p:spPr>
          <a:xfrm>
            <a:off x="223735" y="3292458"/>
            <a:ext cx="2782111" cy="2067482"/>
          </a:xfrm>
          <a:prstGeom prst="roundRect">
            <a:avLst>
              <a:gd name="adj" fmla="val 2201"/>
            </a:avLst>
          </a:prstGeom>
          <a:solidFill>
            <a:schemeClr val="tx1">
              <a:lumMod val="95000"/>
              <a:lumOff val="5000"/>
              <a:alpha val="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11">
            <a:extLst>
              <a:ext uri="{FF2B5EF4-FFF2-40B4-BE49-F238E27FC236}">
                <a16:creationId xmlns:a16="http://schemas.microsoft.com/office/drawing/2014/main" id="{EB1BFA0A-562F-9848-8D79-4B6E19E57911}"/>
              </a:ext>
            </a:extLst>
          </p:cNvPr>
          <p:cNvSpPr/>
          <p:nvPr/>
        </p:nvSpPr>
        <p:spPr>
          <a:xfrm>
            <a:off x="223736" y="5442271"/>
            <a:ext cx="3608036" cy="1324838"/>
          </a:xfrm>
          <a:prstGeom prst="roundRect">
            <a:avLst>
              <a:gd name="adj" fmla="val 3648"/>
            </a:avLst>
          </a:prstGeom>
          <a:solidFill>
            <a:srgbClr val="3A409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Rounded Corners 12">
            <a:extLst>
              <a:ext uri="{FF2B5EF4-FFF2-40B4-BE49-F238E27FC236}">
                <a16:creationId xmlns:a16="http://schemas.microsoft.com/office/drawing/2014/main" id="{6E196333-E18F-2C4F-B0D4-CD8D0AEBDA1F}"/>
              </a:ext>
            </a:extLst>
          </p:cNvPr>
          <p:cNvSpPr/>
          <p:nvPr/>
        </p:nvSpPr>
        <p:spPr>
          <a:xfrm>
            <a:off x="3882858" y="5442271"/>
            <a:ext cx="2304151" cy="1324838"/>
          </a:xfrm>
          <a:prstGeom prst="roundRect">
            <a:avLst>
              <a:gd name="adj" fmla="val 2925"/>
            </a:avLst>
          </a:prstGeom>
          <a:solidFill>
            <a:srgbClr val="3A409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3">
            <a:extLst>
              <a:ext uri="{FF2B5EF4-FFF2-40B4-BE49-F238E27FC236}">
                <a16:creationId xmlns:a16="http://schemas.microsoft.com/office/drawing/2014/main" id="{2E173221-65DD-2B4E-8B21-46E59A5F8AB0}"/>
              </a:ext>
            </a:extLst>
          </p:cNvPr>
          <p:cNvSpPr/>
          <p:nvPr/>
        </p:nvSpPr>
        <p:spPr>
          <a:xfrm>
            <a:off x="8581613" y="5442271"/>
            <a:ext cx="2565357" cy="1324838"/>
          </a:xfrm>
          <a:prstGeom prst="roundRect">
            <a:avLst>
              <a:gd name="adj" fmla="val 3008"/>
            </a:avLst>
          </a:prstGeom>
          <a:solidFill>
            <a:srgbClr val="3A409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ED8C73-212D-4744-BB69-03F37E326450}"/>
              </a:ext>
            </a:extLst>
          </p:cNvPr>
          <p:cNvSpPr txBox="1"/>
          <p:nvPr/>
        </p:nvSpPr>
        <p:spPr>
          <a:xfrm>
            <a:off x="227013" y="1049210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042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5A0ACA0-80DB-824E-983F-7B6B9DE62AEF}"/>
              </a:ext>
            </a:extLst>
          </p:cNvPr>
          <p:cNvCxnSpPr>
            <a:cxnSpLocks/>
          </p:cNvCxnSpPr>
          <p:nvPr/>
        </p:nvCxnSpPr>
        <p:spPr>
          <a:xfrm>
            <a:off x="293143" y="1225111"/>
            <a:ext cx="2662615" cy="0"/>
          </a:xfrm>
          <a:prstGeom prst="line">
            <a:avLst/>
          </a:prstGeom>
          <a:ln>
            <a:solidFill>
              <a:srgbClr val="042D98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05CE96A-7883-524F-A16D-0DCA29D727E3}"/>
              </a:ext>
            </a:extLst>
          </p:cNvPr>
          <p:cNvSpPr txBox="1"/>
          <p:nvPr/>
        </p:nvSpPr>
        <p:spPr>
          <a:xfrm>
            <a:off x="3070477" y="1049210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042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A5F3E81-3736-454A-9530-8D345A2904BB}"/>
              </a:ext>
            </a:extLst>
          </p:cNvPr>
          <p:cNvCxnSpPr>
            <a:cxnSpLocks/>
          </p:cNvCxnSpPr>
          <p:nvPr/>
        </p:nvCxnSpPr>
        <p:spPr>
          <a:xfrm>
            <a:off x="3136607" y="1225111"/>
            <a:ext cx="5915151" cy="0"/>
          </a:xfrm>
          <a:prstGeom prst="line">
            <a:avLst/>
          </a:prstGeom>
          <a:ln>
            <a:solidFill>
              <a:srgbClr val="042D98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291149E-1C1A-B841-BD80-3A4CEE9E3B25}"/>
              </a:ext>
            </a:extLst>
          </p:cNvPr>
          <p:cNvSpPr txBox="1"/>
          <p:nvPr/>
        </p:nvSpPr>
        <p:spPr>
          <a:xfrm>
            <a:off x="9186154" y="1049210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042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6F2A78B-6BFE-CC43-AEAA-D628457D1E21}"/>
              </a:ext>
            </a:extLst>
          </p:cNvPr>
          <p:cNvCxnSpPr>
            <a:cxnSpLocks/>
          </p:cNvCxnSpPr>
          <p:nvPr/>
        </p:nvCxnSpPr>
        <p:spPr>
          <a:xfrm>
            <a:off x="9252284" y="1225111"/>
            <a:ext cx="2671011" cy="0"/>
          </a:xfrm>
          <a:prstGeom prst="line">
            <a:avLst/>
          </a:prstGeom>
          <a:ln>
            <a:solidFill>
              <a:srgbClr val="042D98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A2F4FF4-3585-F046-9B36-77827AB15711}"/>
              </a:ext>
            </a:extLst>
          </p:cNvPr>
          <p:cNvSpPr txBox="1"/>
          <p:nvPr/>
        </p:nvSpPr>
        <p:spPr>
          <a:xfrm>
            <a:off x="227013" y="3316160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042D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&amp; METHODS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D42C805-04C1-8B42-BCB3-8406A0196F28}"/>
              </a:ext>
            </a:extLst>
          </p:cNvPr>
          <p:cNvCxnSpPr>
            <a:cxnSpLocks/>
          </p:cNvCxnSpPr>
          <p:nvPr/>
        </p:nvCxnSpPr>
        <p:spPr>
          <a:xfrm>
            <a:off x="293143" y="3492061"/>
            <a:ext cx="2662615" cy="0"/>
          </a:xfrm>
          <a:prstGeom prst="line">
            <a:avLst/>
          </a:prstGeom>
          <a:ln>
            <a:solidFill>
              <a:srgbClr val="042D98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377FFCD-5A9C-AD48-86C6-E612E868A16F}"/>
              </a:ext>
            </a:extLst>
          </p:cNvPr>
          <p:cNvSpPr txBox="1"/>
          <p:nvPr/>
        </p:nvSpPr>
        <p:spPr>
          <a:xfrm>
            <a:off x="227013" y="5440235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LITERATURE CITED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C7B3DF2-40D0-E341-91C9-D2297F97058C}"/>
              </a:ext>
            </a:extLst>
          </p:cNvPr>
          <p:cNvCxnSpPr>
            <a:cxnSpLocks/>
          </p:cNvCxnSpPr>
          <p:nvPr/>
        </p:nvCxnSpPr>
        <p:spPr>
          <a:xfrm>
            <a:off x="293143" y="5616136"/>
            <a:ext cx="3451543" cy="0"/>
          </a:xfrm>
          <a:prstGeom prst="line">
            <a:avLst/>
          </a:prstGeom>
          <a:ln>
            <a:solidFill>
              <a:srgbClr val="3A4096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70F4313-67E8-1447-B6F0-43AD198DA2BB}"/>
              </a:ext>
            </a:extLst>
          </p:cNvPr>
          <p:cNvSpPr txBox="1"/>
          <p:nvPr/>
        </p:nvSpPr>
        <p:spPr>
          <a:xfrm>
            <a:off x="3869652" y="5440235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5253239-5A07-4E4E-94A9-4C4C4E4E338A}"/>
              </a:ext>
            </a:extLst>
          </p:cNvPr>
          <p:cNvCxnSpPr>
            <a:cxnSpLocks/>
          </p:cNvCxnSpPr>
          <p:nvPr/>
        </p:nvCxnSpPr>
        <p:spPr>
          <a:xfrm>
            <a:off x="3948056" y="5616136"/>
            <a:ext cx="2147944" cy="0"/>
          </a:xfrm>
          <a:prstGeom prst="line">
            <a:avLst/>
          </a:prstGeom>
          <a:ln>
            <a:solidFill>
              <a:srgbClr val="3A4096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E8F57A6-3658-D04C-A21B-9A528DC4CF3F}"/>
              </a:ext>
            </a:extLst>
          </p:cNvPr>
          <p:cNvSpPr txBox="1"/>
          <p:nvPr/>
        </p:nvSpPr>
        <p:spPr>
          <a:xfrm>
            <a:off x="8561931" y="5440235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INFORMATION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87EEB9D-5B18-B944-888E-A1CFAC2CA1AA}"/>
              </a:ext>
            </a:extLst>
          </p:cNvPr>
          <p:cNvCxnSpPr>
            <a:cxnSpLocks/>
          </p:cNvCxnSpPr>
          <p:nvPr/>
        </p:nvCxnSpPr>
        <p:spPr>
          <a:xfrm>
            <a:off x="8628061" y="5616136"/>
            <a:ext cx="2431825" cy="0"/>
          </a:xfrm>
          <a:prstGeom prst="line">
            <a:avLst/>
          </a:prstGeom>
          <a:ln>
            <a:solidFill>
              <a:srgbClr val="3A4096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0B3518A-9DE2-FF43-A23B-443E8763C1E9}"/>
              </a:ext>
            </a:extLst>
          </p:cNvPr>
          <p:cNvSpPr txBox="1"/>
          <p:nvPr/>
        </p:nvSpPr>
        <p:spPr>
          <a:xfrm>
            <a:off x="302463" y="1296286"/>
            <a:ext cx="2662615" cy="167738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small paragraphs maximum.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4EA3D59-90BC-C145-8A7F-CB1C67BD6FC3}"/>
              </a:ext>
            </a:extLst>
          </p:cNvPr>
          <p:cNvSpPr txBox="1"/>
          <p:nvPr/>
        </p:nvSpPr>
        <p:spPr>
          <a:xfrm>
            <a:off x="302463" y="3591811"/>
            <a:ext cx="2662615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8364607-8CE5-634E-A1CA-332F5C9306C9}"/>
              </a:ext>
            </a:extLst>
          </p:cNvPr>
          <p:cNvSpPr txBox="1"/>
          <p:nvPr/>
        </p:nvSpPr>
        <p:spPr>
          <a:xfrm>
            <a:off x="3140913" y="1296286"/>
            <a:ext cx="5910845" cy="20390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8909199-41CA-0A4E-B290-4CF7509D4ADA}"/>
              </a:ext>
            </a:extLst>
          </p:cNvPr>
          <p:cNvSpPr txBox="1"/>
          <p:nvPr/>
        </p:nvSpPr>
        <p:spPr>
          <a:xfrm>
            <a:off x="9255963" y="1296286"/>
            <a:ext cx="2662615" cy="3724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has survived not only five centuries, but also the leap into electronic typesetting, remaining essentially unchanged. It was popularised in the 1960s with the release of </a:t>
            </a:r>
            <a:r>
              <a:rPr lang="en-GB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Letraset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sheets containing Lorem Ipsum passages, and more recently with desktop publishing software like Aldus PageMaker including versions of Lorem Ipsum.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096E28E-B827-CE42-8D24-8CC7AE45576A}"/>
              </a:ext>
            </a:extLst>
          </p:cNvPr>
          <p:cNvSpPr txBox="1"/>
          <p:nvPr/>
        </p:nvSpPr>
        <p:spPr>
          <a:xfrm>
            <a:off x="302462" y="5696836"/>
            <a:ext cx="4085227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 or reference here.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1FC3781-04B7-8B40-887D-578DB7EF8AAD}"/>
              </a:ext>
            </a:extLst>
          </p:cNvPr>
          <p:cNvSpPr txBox="1"/>
          <p:nvPr/>
        </p:nvSpPr>
        <p:spPr>
          <a:xfrm>
            <a:off x="3935577" y="5677786"/>
            <a:ext cx="2160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E8F4A71-4846-4C44-AA02-51FF8C5B52E9}"/>
              </a:ext>
            </a:extLst>
          </p:cNvPr>
          <p:cNvSpPr txBox="1"/>
          <p:nvPr/>
        </p:nvSpPr>
        <p:spPr>
          <a:xfrm>
            <a:off x="8627856" y="5677786"/>
            <a:ext cx="1793037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Contact name here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XX-XXXX-XXXX-XXXXXX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 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name@company.com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Web: </a:t>
            </a: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www.company.com</a:t>
            </a:r>
          </a:p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additional information can go here.</a:t>
            </a:r>
          </a:p>
        </p:txBody>
      </p:sp>
      <p:pic>
        <p:nvPicPr>
          <p:cNvPr id="34" name="Picture 33" descr="A close up of a logo&#10;&#10;Description automatically generated">
            <a:extLst>
              <a:ext uri="{FF2B5EF4-FFF2-40B4-BE49-F238E27FC236}">
                <a16:creationId xmlns:a16="http://schemas.microsoft.com/office/drawing/2014/main" id="{17D4A211-568E-7642-BD44-C89E925B57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63" y="4306709"/>
            <a:ext cx="1260792" cy="720452"/>
          </a:xfrm>
          <a:prstGeom prst="rect">
            <a:avLst/>
          </a:prstGeom>
        </p:spPr>
      </p:pic>
      <p:pic>
        <p:nvPicPr>
          <p:cNvPr id="35" name="Picture 34" descr="A close up of a logo&#10;&#10;Description automatically generated">
            <a:extLst>
              <a:ext uri="{FF2B5EF4-FFF2-40B4-BE49-F238E27FC236}">
                <a16:creationId xmlns:a16="http://schemas.microsoft.com/office/drawing/2014/main" id="{D7AFE9C2-7BD8-7343-B811-D93EA60D3D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013" y="4306709"/>
            <a:ext cx="1260792" cy="72045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F077D8ED-BE26-134C-A73A-126A575CE680}"/>
              </a:ext>
            </a:extLst>
          </p:cNvPr>
          <p:cNvSpPr txBox="1"/>
          <p:nvPr/>
        </p:nvSpPr>
        <p:spPr>
          <a:xfrm>
            <a:off x="302464" y="5087237"/>
            <a:ext cx="1260792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Caption for image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BF0B58B-8487-A347-8EEA-3C919EF2FF5C}"/>
              </a:ext>
            </a:extLst>
          </p:cNvPr>
          <p:cNvSpPr txBox="1"/>
          <p:nvPr/>
        </p:nvSpPr>
        <p:spPr>
          <a:xfrm>
            <a:off x="1655014" y="5087237"/>
            <a:ext cx="1260792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7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Caption for image</a:t>
            </a:r>
          </a:p>
        </p:txBody>
      </p:sp>
      <p:graphicFrame>
        <p:nvGraphicFramePr>
          <p:cNvPr id="38" name="Table 56">
            <a:extLst>
              <a:ext uri="{FF2B5EF4-FFF2-40B4-BE49-F238E27FC236}">
                <a16:creationId xmlns:a16="http://schemas.microsoft.com/office/drawing/2014/main" id="{C2361288-1699-3248-9372-0BA98494E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38598"/>
              </p:ext>
            </p:extLst>
          </p:nvPr>
        </p:nvGraphicFramePr>
        <p:xfrm>
          <a:off x="3136607" y="3571515"/>
          <a:ext cx="5826420" cy="1685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643">
                  <a:extLst>
                    <a:ext uri="{9D8B030D-6E8A-4147-A177-3AD203B41FA5}">
                      <a16:colId xmlns:a16="http://schemas.microsoft.com/office/drawing/2014/main" val="1819934937"/>
                    </a:ext>
                  </a:extLst>
                </a:gridCol>
                <a:gridCol w="1180925">
                  <a:extLst>
                    <a:ext uri="{9D8B030D-6E8A-4147-A177-3AD203B41FA5}">
                      <a16:colId xmlns:a16="http://schemas.microsoft.com/office/drawing/2014/main" val="3738565307"/>
                    </a:ext>
                  </a:extLst>
                </a:gridCol>
                <a:gridCol w="1165284">
                  <a:extLst>
                    <a:ext uri="{9D8B030D-6E8A-4147-A177-3AD203B41FA5}">
                      <a16:colId xmlns:a16="http://schemas.microsoft.com/office/drawing/2014/main" val="2760383558"/>
                    </a:ext>
                  </a:extLst>
                </a:gridCol>
                <a:gridCol w="1165284">
                  <a:extLst>
                    <a:ext uri="{9D8B030D-6E8A-4147-A177-3AD203B41FA5}">
                      <a16:colId xmlns:a16="http://schemas.microsoft.com/office/drawing/2014/main" val="638712224"/>
                    </a:ext>
                  </a:extLst>
                </a:gridCol>
                <a:gridCol w="1165284">
                  <a:extLst>
                    <a:ext uri="{9D8B030D-6E8A-4147-A177-3AD203B41FA5}">
                      <a16:colId xmlns:a16="http://schemas.microsoft.com/office/drawing/2014/main" val="968543983"/>
                    </a:ext>
                  </a:extLst>
                </a:gridCol>
              </a:tblGrid>
              <a:tr h="337127">
                <a:tc>
                  <a:txBody>
                    <a:bodyPr/>
                    <a:lstStyle/>
                    <a:p>
                      <a:pPr algn="l"/>
                      <a:endParaRPr lang="en-GB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1564" marB="41564">
                    <a:solidFill>
                      <a:srgbClr val="042D9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1</a:t>
                      </a:r>
                    </a:p>
                  </a:txBody>
                  <a:tcPr marT="41564" marB="41564" anchor="ctr">
                    <a:solidFill>
                      <a:srgbClr val="042D9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2</a:t>
                      </a:r>
                    </a:p>
                  </a:txBody>
                  <a:tcPr marT="41564" marB="41564" anchor="ctr">
                    <a:solidFill>
                      <a:srgbClr val="042D9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3</a:t>
                      </a:r>
                    </a:p>
                  </a:txBody>
                  <a:tcPr marT="41564" marB="41564" anchor="ctr">
                    <a:solidFill>
                      <a:srgbClr val="042D9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Column 4</a:t>
                      </a:r>
                    </a:p>
                  </a:txBody>
                  <a:tcPr marT="41564" marB="41564" anchor="ctr">
                    <a:solidFill>
                      <a:srgbClr val="042D98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150321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algn="l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Row 1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R1, C1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R1, C2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R1, C3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R1, C4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991686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Row 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R2, C1</a:t>
                      </a:r>
                    </a:p>
                    <a:p>
                      <a:pPr algn="ctr"/>
                      <a:endParaRPr lang="en-GB" sz="8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R2, C2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R2, C3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R2, C4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785420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Row 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R3, C1</a:t>
                      </a:r>
                    </a:p>
                    <a:p>
                      <a:pPr algn="ctr"/>
                      <a:endParaRPr lang="en-GB" sz="8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R3, C2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R3, C3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R3, C4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617795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Row 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R4, C1</a:t>
                      </a:r>
                    </a:p>
                    <a:p>
                      <a:pPr algn="ctr"/>
                      <a:endParaRPr lang="en-GB" sz="8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R4, C2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R4, C3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for R4, C4</a:t>
                      </a:r>
                    </a:p>
                  </a:txBody>
                  <a:tcPr marT="41564" marB="4156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766985"/>
                  </a:ext>
                </a:extLst>
              </a:tr>
            </a:tbl>
          </a:graphicData>
        </a:graphic>
      </p:graphicFrame>
      <p:sp>
        <p:nvSpPr>
          <p:cNvPr id="39" name="Rectangle: Rounded Corners 48">
            <a:extLst>
              <a:ext uri="{FF2B5EF4-FFF2-40B4-BE49-F238E27FC236}">
                <a16:creationId xmlns:a16="http://schemas.microsoft.com/office/drawing/2014/main" id="{EEC5E879-24D5-AC44-B816-AC0A76159902}"/>
              </a:ext>
            </a:extLst>
          </p:cNvPr>
          <p:cNvSpPr/>
          <p:nvPr/>
        </p:nvSpPr>
        <p:spPr>
          <a:xfrm>
            <a:off x="6226376" y="5445908"/>
            <a:ext cx="2304151" cy="1324838"/>
          </a:xfrm>
          <a:prstGeom prst="roundRect">
            <a:avLst>
              <a:gd name="adj" fmla="val 2925"/>
            </a:avLst>
          </a:prstGeom>
          <a:solidFill>
            <a:srgbClr val="3A4096">
              <a:alpha val="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7D8ED76-63F3-E04E-A4D3-3EE49ACFE7DE}"/>
              </a:ext>
            </a:extLst>
          </p:cNvPr>
          <p:cNvCxnSpPr>
            <a:cxnSpLocks/>
          </p:cNvCxnSpPr>
          <p:nvPr/>
        </p:nvCxnSpPr>
        <p:spPr>
          <a:xfrm>
            <a:off x="6308079" y="5616136"/>
            <a:ext cx="2147944" cy="0"/>
          </a:xfrm>
          <a:prstGeom prst="line">
            <a:avLst/>
          </a:prstGeom>
          <a:ln>
            <a:solidFill>
              <a:srgbClr val="3A4096">
                <a:alpha val="58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13DF281-9E67-F94A-95F0-6A863A175088}"/>
              </a:ext>
            </a:extLst>
          </p:cNvPr>
          <p:cNvSpPr txBox="1"/>
          <p:nvPr/>
        </p:nvSpPr>
        <p:spPr>
          <a:xfrm>
            <a:off x="6238384" y="5440235"/>
            <a:ext cx="1663430" cy="215444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GB" sz="800" b="1" dirty="0">
                <a:solidFill>
                  <a:srgbClr val="3A4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CONFLICTS OF INTEREST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6268D00-184F-A543-9786-A17EF04D1080}"/>
              </a:ext>
            </a:extLst>
          </p:cNvPr>
          <p:cNvSpPr txBox="1"/>
          <p:nvPr/>
        </p:nvSpPr>
        <p:spPr>
          <a:xfrm>
            <a:off x="6295600" y="5677786"/>
            <a:ext cx="2160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.</a:t>
            </a:r>
          </a:p>
        </p:txBody>
      </p:sp>
    </p:spTree>
    <p:extLst>
      <p:ext uri="{BB962C8B-B14F-4D97-AF65-F5344CB8AC3E}">
        <p14:creationId xmlns:p14="http://schemas.microsoft.com/office/powerpoint/2010/main" val="1692644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984</Words>
  <Application>Microsoft Macintosh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2025-08-14T18:04:04Z</dcterms:created>
  <dcterms:modified xsi:type="dcterms:W3CDTF">2025-08-14T19:41:18Z</dcterms:modified>
</cp:coreProperties>
</file>