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sldIdLst>
    <p:sldId id="256" r:id="rId2"/>
    <p:sldId id="257" r:id="rId3"/>
    <p:sldId id="261" r:id="rId4"/>
    <p:sldId id="259" r:id="rId5"/>
    <p:sldId id="260" r:id="rId6"/>
    <p:sldId id="262" r:id="rId7"/>
    <p:sldId id="258" r:id="rId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F12334-F632-9EA9-6E32-CCE836852DBB}" v="54" dt="2025-08-21T03:28:53.719"/>
    <p1510:client id="{EB1DBB57-5E82-37FB-8449-DCE40000D1E8}" v="12" dt="2025-08-21T13:12:30.0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0" autoAdjust="0"/>
    <p:restoredTop sz="94660"/>
  </p:normalViewPr>
  <p:slideViewPr>
    <p:cSldViewPr snapToGrid="0">
      <p:cViewPr varScale="1">
        <p:scale>
          <a:sx n="83" d="100"/>
          <a:sy n="83" d="100"/>
        </p:scale>
        <p:origin x="50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979-F579-4E9B-A675-1F5ABBFF00DB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￼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19567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76D0F-5A12-4D0A-80B0-1A6122B61E7B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￼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595444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8C84-89CA-44AB-B0BE-5C91BAF75478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￼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86761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56E-175E-4DBA-9D21-B772C320F342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￼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97722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5F6E-3D02-4292-95D1-C62B3126321B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￼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010408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ACB-D10C-44A8-9570-124370F4CB38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￼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642800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84F4-0E7A-4BDE-98C6-AE68FB974645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￼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597537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F1D8-9801-4C4B-92F3-66C9A863BD74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￼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560469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E8FD-B23E-4E1A-83EF-0847EBEA0105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￼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15035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891E-A7C2-465C-AD39-8EDCB0F58E3C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￼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8936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93E5-AFB6-485C-8E3C-32F92A07875F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￼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297900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A332BE1-279E-4118-9FE3-7952B079A510}" type="datetimeFigureOut">
              <a:rPr lang="en-US" dirty="0"/>
              <a:t>8/21/2025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￼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57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82FB628-1EEB-3B9A-F6B4-DD0D6DE8A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1</a:t>
            </a:fld>
            <a:endParaRPr lang="es-ES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5B908E2E-208F-6824-F931-B2B376AAB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￼              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21C026-0C1A-9826-2C83-7AA425251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2534938"/>
            <a:ext cx="7588155" cy="1208579"/>
          </a:xfrm>
        </p:spPr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4C886F-30D2-9870-4C53-8BBAC2D59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010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215519-2B7A-8D98-81DE-FA273FCA8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AAD9F0-378C-8210-76C9-4A644B9E8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0342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0D94D0-5517-0B85-7828-BBD7AA8F4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1671455"/>
            <a:ext cx="3595634" cy="984722"/>
          </a:xfrm>
        </p:spPr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F8C312-9172-9FAA-1F86-277EA08BA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1671455"/>
            <a:ext cx="6279741" cy="4710023"/>
          </a:xfrm>
        </p:spPr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DB671F1-2733-96B4-C3B1-5B38E757A4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652583"/>
            <a:ext cx="3595634" cy="3728895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4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7A75C461-434D-6453-1CD5-FEB94F15E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13A785-95CD-EFC9-93FB-7D78F443F9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17FD763A-DBB6-7512-0213-96BFED6071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5687699-5D74-AA4A-2839-E56D5802C8C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4850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790BE84-EAC3-CB54-A256-178A3BBCD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AA37-BA36-4D42-8DA8-0DF7B08AF4CB}" type="datetime1">
              <a:t>21/8/2025</a:t>
            </a:fld>
            <a:endParaRPr lang="en-U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EE18748-2996-5CDC-32E1-462ECDE53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41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B8DBFE-8FE2-B375-8780-5A442334C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E5ABDD-69C5-43C1-63F6-E8505A424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898740"/>
            <a:ext cx="7588155" cy="1208579"/>
          </a:xfrm>
        </p:spPr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7A2155-FDAE-DC94-A7FF-313963EC9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207510"/>
            <a:ext cx="7588155" cy="1414091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1202468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VTI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Panorámica</PresentationFormat>
  <Paragraphs>3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0" baseType="lpstr">
      <vt:lpstr>Arial</vt:lpstr>
      <vt:lpstr>Neue Haas Grotesk Text Pro</vt:lpstr>
      <vt:lpstr>VanillaVTI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Pablo Ale</dc:creator>
  <cp:lastModifiedBy>Pablo Ale</cp:lastModifiedBy>
  <cp:revision>55</cp:revision>
  <dcterms:created xsi:type="dcterms:W3CDTF">2012-07-30T22:48:03Z</dcterms:created>
  <dcterms:modified xsi:type="dcterms:W3CDTF">2025-08-21T13:18:53Z</dcterms:modified>
</cp:coreProperties>
</file>