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86EBDE-D9C4-9B20-B743-F817235AB3C7}" v="76" dt="2025-08-21T01:21:35.317"/>
    <p1510:client id="{6C7394C7-47B3-0708-9473-84AE2DFCF48C}" v="2" dt="2025-08-20T22:48:57.992"/>
    <p1510:client id="{9D745F2E-F839-136B-C1DD-0CAC05E7C274}" v="69" dt="2025-08-21T01:34:20.568"/>
    <p1510:client id="{C625C4D3-C125-693B-2943-E0EB33B79417}" v="155" dt="2025-08-21T01:01:16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8BC2B-8BBC-4419-B399-A5B374F965A9}" type="datetimeFigureOut">
              <a:rPr lang="es-AR" smtClean="0"/>
              <a:t>21/8/2025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24B44-2689-4BBE-90D5-7CD7B73599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2771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124B44-2689-4BBE-90D5-7CD7B73599A2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6649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979-F579-4E9B-A675-1F5ABBFF00DB}" type="datetimeFigureOut">
              <a:rPr lang="en-US" dirty="0"/>
              <a:t>8/21/2025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4544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6D0F-5A12-4D0A-80B0-1A6122B61E7B}" type="datetimeFigureOut">
              <a:rPr lang="en-US" dirty="0"/>
              <a:t>8/21/2025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48359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8C84-89CA-44AB-B0BE-5C91BAF75478}" type="datetimeFigureOut">
              <a:rPr lang="en-US" dirty="0"/>
              <a:t>8/21/2025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3284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156E-175E-4DBA-9D21-B772C320F342}" type="datetimeFigureOut">
              <a:rPr lang="en-US" dirty="0"/>
              <a:t>8/21/2025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86739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5F6E-3D02-4292-95D1-C62B3126321B}" type="datetimeFigureOut">
              <a:rPr lang="en-US" dirty="0"/>
              <a:t>8/21/2025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72581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5ACB-D10C-44A8-9570-124370F4CB38}" type="datetimeFigureOut">
              <a:rPr lang="en-US" dirty="0"/>
              <a:t>8/21/2025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32107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84F4-0E7A-4BDE-98C6-AE68FB974645}" type="datetimeFigureOut">
              <a:rPr lang="en-US" dirty="0"/>
              <a:t>8/21/2025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4239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F1D8-9801-4C4B-92F3-66C9A863BD74}" type="datetimeFigureOut">
              <a:rPr lang="en-US" dirty="0"/>
              <a:t>8/21/2025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03328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FD-B23E-4E1A-83EF-0847EBEA0105}" type="datetimeFigureOut">
              <a:rPr lang="en-US" dirty="0"/>
              <a:t>8/21/2025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14429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891E-A7C2-465C-AD39-8EDCB0F58E3C}" type="datetimeFigureOut">
              <a:rPr lang="en-US" dirty="0"/>
              <a:t>8/21/2025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72315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93E5-AFB6-485C-8E3C-32F92A07875F}" type="datetimeFigureOut">
              <a:rPr lang="en-US" dirty="0"/>
              <a:t>8/21/2025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21467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A332BE1-279E-4118-9FE3-7952B079A510}" type="datetimeFigureOut">
              <a:rPr lang="en-US" dirty="0"/>
              <a:t>8/21/2025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3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11">
            <a:extLst>
              <a:ext uri="{FF2B5EF4-FFF2-40B4-BE49-F238E27FC236}">
                <a16:creationId xmlns:a16="http://schemas.microsoft.com/office/drawing/2014/main" id="{A8DBDCA2-4956-7307-7319-4BA27ACBED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734CE10-8E57-EE9F-650D-BE0C2C102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2178995"/>
            <a:ext cx="7588155" cy="1564521"/>
          </a:xfrm>
        </p:spPr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7550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16A3B-E7FE-824E-BD41-21C217FE8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1675050"/>
            <a:ext cx="3595634" cy="952373"/>
          </a:xfrm>
        </p:spPr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B72C37-D660-C6C9-A99E-953B7E0F9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1675050"/>
            <a:ext cx="6279741" cy="4677674"/>
          </a:xfrm>
        </p:spPr>
        <p:txBody>
          <a:bodyPr/>
          <a:lstStyle/>
          <a:p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139B984F-4A80-55C0-4B11-A52BCE1C5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857460"/>
            <a:ext cx="3595634" cy="3491669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6498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D09B19-5C64-D4A6-03B9-1A14EF44F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12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9AA647CF-5C47-261C-35AB-AE8B07E017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221043-AB2E-12CC-5A36-196ADD842D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9DD8FB8-E30A-8AE2-6D20-339C6342F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BAAA1FFC-4A9F-481F-585E-A64038D00E3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3019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6DE9E870-AC58-D105-AEC0-352D84124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94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368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513183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VTI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VanillaVTI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Vanilla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AACC6CF0-9F86-48CC-9C4E-CA578EE0A0A0}" vid="{3BDE51FE-56D6-4100-AFB5-5B4AEDCE2EF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Panorámica</PresentationFormat>
  <Paragraphs>1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Aptos</vt:lpstr>
      <vt:lpstr>Arial</vt:lpstr>
      <vt:lpstr>Neue Haas Grotesk Text Pro</vt:lpstr>
      <vt:lpstr>VanillaVTI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Pablo Ale</dc:creator>
  <cp:lastModifiedBy>Pablo Ale</cp:lastModifiedBy>
  <cp:revision>41</cp:revision>
  <dcterms:created xsi:type="dcterms:W3CDTF">2025-08-20T22:47:26Z</dcterms:created>
  <dcterms:modified xsi:type="dcterms:W3CDTF">2025-08-21T13:21:45Z</dcterms:modified>
</cp:coreProperties>
</file>